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072563" cy="5048250"/>
  <p:notesSz cx="6858000" cy="9144000"/>
  <p:defaultTextStyle>
    <a:defPPr>
      <a:defRPr lang="ru-RU"/>
    </a:defPPr>
    <a:lvl1pPr marL="0" algn="l" defTabSz="90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2136" algn="l" defTabSz="90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4272" algn="l" defTabSz="90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6408" algn="l" defTabSz="90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8544" algn="l" defTabSz="90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0680" algn="l" defTabSz="90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2816" algn="l" defTabSz="90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64952" algn="l" defTabSz="90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17088" algn="l" defTabSz="90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0">
          <p15:clr>
            <a:srgbClr val="A4A3A4"/>
          </p15:clr>
        </p15:guide>
        <p15:guide id="2" pos="2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630" y="108"/>
      </p:cViewPr>
      <p:guideLst>
        <p:guide orient="horz" pos="1590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442" y="1568232"/>
            <a:ext cx="7711679" cy="10821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0886" y="2860675"/>
            <a:ext cx="6350795" cy="1290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6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8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0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2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4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7608" y="202166"/>
            <a:ext cx="2041327" cy="43073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3628" y="202166"/>
            <a:ext cx="5972771" cy="430737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670" y="3243970"/>
            <a:ext cx="7711679" cy="10026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670" y="2139666"/>
            <a:ext cx="7711679" cy="110430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6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8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0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28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49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7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3631" y="1177926"/>
            <a:ext cx="4007049" cy="3331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887" y="1177926"/>
            <a:ext cx="4007049" cy="3331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3631" y="1130015"/>
            <a:ext cx="4008625" cy="470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136" indent="0">
              <a:buNone/>
              <a:defRPr sz="2000" b="1"/>
            </a:lvl2pPr>
            <a:lvl3pPr marL="904272" indent="0">
              <a:buNone/>
              <a:defRPr sz="1800" b="1"/>
            </a:lvl3pPr>
            <a:lvl4pPr marL="1356408" indent="0">
              <a:buNone/>
              <a:defRPr sz="1600" b="1"/>
            </a:lvl4pPr>
            <a:lvl5pPr marL="1808544" indent="0">
              <a:buNone/>
              <a:defRPr sz="1600" b="1"/>
            </a:lvl5pPr>
            <a:lvl6pPr marL="2260680" indent="0">
              <a:buNone/>
              <a:defRPr sz="1600" b="1"/>
            </a:lvl6pPr>
            <a:lvl7pPr marL="2712816" indent="0">
              <a:buNone/>
              <a:defRPr sz="1600" b="1"/>
            </a:lvl7pPr>
            <a:lvl8pPr marL="3164952" indent="0">
              <a:buNone/>
              <a:defRPr sz="1600" b="1"/>
            </a:lvl8pPr>
            <a:lvl9pPr marL="361708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3631" y="1600950"/>
            <a:ext cx="4008625" cy="2908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08739" y="1130015"/>
            <a:ext cx="4010199" cy="470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136" indent="0">
              <a:buNone/>
              <a:defRPr sz="2000" b="1"/>
            </a:lvl2pPr>
            <a:lvl3pPr marL="904272" indent="0">
              <a:buNone/>
              <a:defRPr sz="1800" b="1"/>
            </a:lvl3pPr>
            <a:lvl4pPr marL="1356408" indent="0">
              <a:buNone/>
              <a:defRPr sz="1600" b="1"/>
            </a:lvl4pPr>
            <a:lvl5pPr marL="1808544" indent="0">
              <a:buNone/>
              <a:defRPr sz="1600" b="1"/>
            </a:lvl5pPr>
            <a:lvl6pPr marL="2260680" indent="0">
              <a:buNone/>
              <a:defRPr sz="1600" b="1"/>
            </a:lvl6pPr>
            <a:lvl7pPr marL="2712816" indent="0">
              <a:buNone/>
              <a:defRPr sz="1600" b="1"/>
            </a:lvl7pPr>
            <a:lvl8pPr marL="3164952" indent="0">
              <a:buNone/>
              <a:defRPr sz="1600" b="1"/>
            </a:lvl8pPr>
            <a:lvl9pPr marL="361708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08739" y="1600950"/>
            <a:ext cx="4010199" cy="2908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634" y="200995"/>
            <a:ext cx="2984811" cy="8553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7120" y="200998"/>
            <a:ext cx="5071815" cy="43085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3634" y="1056396"/>
            <a:ext cx="2984811" cy="3453143"/>
          </a:xfrm>
        </p:spPr>
        <p:txBody>
          <a:bodyPr/>
          <a:lstStyle>
            <a:lvl1pPr marL="0" indent="0">
              <a:buNone/>
              <a:defRPr sz="1400"/>
            </a:lvl1pPr>
            <a:lvl2pPr marL="452136" indent="0">
              <a:buNone/>
              <a:defRPr sz="1200"/>
            </a:lvl2pPr>
            <a:lvl3pPr marL="904272" indent="0">
              <a:buNone/>
              <a:defRPr sz="1000"/>
            </a:lvl3pPr>
            <a:lvl4pPr marL="1356408" indent="0">
              <a:buNone/>
              <a:defRPr sz="900"/>
            </a:lvl4pPr>
            <a:lvl5pPr marL="1808544" indent="0">
              <a:buNone/>
              <a:defRPr sz="900"/>
            </a:lvl5pPr>
            <a:lvl6pPr marL="2260680" indent="0">
              <a:buNone/>
              <a:defRPr sz="900"/>
            </a:lvl6pPr>
            <a:lvl7pPr marL="2712816" indent="0">
              <a:buNone/>
              <a:defRPr sz="900"/>
            </a:lvl7pPr>
            <a:lvl8pPr marL="3164952" indent="0">
              <a:buNone/>
              <a:defRPr sz="900"/>
            </a:lvl8pPr>
            <a:lvl9pPr marL="361708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288" y="3533777"/>
            <a:ext cx="5443538" cy="4171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78288" y="451072"/>
            <a:ext cx="5443538" cy="3028950"/>
          </a:xfrm>
        </p:spPr>
        <p:txBody>
          <a:bodyPr/>
          <a:lstStyle>
            <a:lvl1pPr marL="0" indent="0">
              <a:buNone/>
              <a:defRPr sz="3200"/>
            </a:lvl1pPr>
            <a:lvl2pPr marL="452136" indent="0">
              <a:buNone/>
              <a:defRPr sz="2800"/>
            </a:lvl2pPr>
            <a:lvl3pPr marL="904272" indent="0">
              <a:buNone/>
              <a:defRPr sz="2400"/>
            </a:lvl3pPr>
            <a:lvl4pPr marL="1356408" indent="0">
              <a:buNone/>
              <a:defRPr sz="2000"/>
            </a:lvl4pPr>
            <a:lvl5pPr marL="1808544" indent="0">
              <a:buNone/>
              <a:defRPr sz="2000"/>
            </a:lvl5pPr>
            <a:lvl6pPr marL="2260680" indent="0">
              <a:buNone/>
              <a:defRPr sz="2000"/>
            </a:lvl6pPr>
            <a:lvl7pPr marL="2712816" indent="0">
              <a:buNone/>
              <a:defRPr sz="2000"/>
            </a:lvl7pPr>
            <a:lvl8pPr marL="3164952" indent="0">
              <a:buNone/>
              <a:defRPr sz="2000"/>
            </a:lvl8pPr>
            <a:lvl9pPr marL="361708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78288" y="3950959"/>
            <a:ext cx="5443538" cy="592467"/>
          </a:xfrm>
        </p:spPr>
        <p:txBody>
          <a:bodyPr/>
          <a:lstStyle>
            <a:lvl1pPr marL="0" indent="0">
              <a:buNone/>
              <a:defRPr sz="1400"/>
            </a:lvl1pPr>
            <a:lvl2pPr marL="452136" indent="0">
              <a:buNone/>
              <a:defRPr sz="1200"/>
            </a:lvl2pPr>
            <a:lvl3pPr marL="904272" indent="0">
              <a:buNone/>
              <a:defRPr sz="1000"/>
            </a:lvl3pPr>
            <a:lvl4pPr marL="1356408" indent="0">
              <a:buNone/>
              <a:defRPr sz="900"/>
            </a:lvl4pPr>
            <a:lvl5pPr marL="1808544" indent="0">
              <a:buNone/>
              <a:defRPr sz="900"/>
            </a:lvl5pPr>
            <a:lvl6pPr marL="2260680" indent="0">
              <a:buNone/>
              <a:defRPr sz="900"/>
            </a:lvl6pPr>
            <a:lvl7pPr marL="2712816" indent="0">
              <a:buNone/>
              <a:defRPr sz="900"/>
            </a:lvl7pPr>
            <a:lvl8pPr marL="3164952" indent="0">
              <a:buNone/>
              <a:defRPr sz="900"/>
            </a:lvl8pPr>
            <a:lvl9pPr marL="361708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628" y="202165"/>
            <a:ext cx="8165307" cy="841376"/>
          </a:xfrm>
          <a:prstGeom prst="rect">
            <a:avLst/>
          </a:prstGeom>
        </p:spPr>
        <p:txBody>
          <a:bodyPr vert="horz" lIns="90427" tIns="45213" rIns="90427" bIns="4521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3628" y="1177926"/>
            <a:ext cx="8165307" cy="3331612"/>
          </a:xfrm>
          <a:prstGeom prst="rect">
            <a:avLst/>
          </a:prstGeom>
        </p:spPr>
        <p:txBody>
          <a:bodyPr vert="horz" lIns="90427" tIns="45213" rIns="90427" bIns="4521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3631" y="4678980"/>
            <a:ext cx="2116932" cy="268773"/>
          </a:xfrm>
          <a:prstGeom prst="rect">
            <a:avLst/>
          </a:prstGeom>
        </p:spPr>
        <p:txBody>
          <a:bodyPr vert="horz" lIns="90427" tIns="45213" rIns="90427" bIns="452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99793" y="4678980"/>
            <a:ext cx="2872978" cy="268773"/>
          </a:xfrm>
          <a:prstGeom prst="rect">
            <a:avLst/>
          </a:prstGeom>
        </p:spPr>
        <p:txBody>
          <a:bodyPr vert="horz" lIns="90427" tIns="45213" rIns="90427" bIns="452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02004" y="4678980"/>
            <a:ext cx="2116932" cy="268773"/>
          </a:xfrm>
          <a:prstGeom prst="rect">
            <a:avLst/>
          </a:prstGeom>
        </p:spPr>
        <p:txBody>
          <a:bodyPr vert="horz" lIns="90427" tIns="45213" rIns="90427" bIns="452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0427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102" indent="-339102" algn="l" defTabSz="90427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4721" indent="-282585" algn="l" defTabSz="9042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339" indent="-226067" algn="l" defTabSz="9042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475" indent="-226067" algn="l" defTabSz="9042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4611" indent="-226067" algn="l" defTabSz="9042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747" indent="-226067" algn="l" defTabSz="90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8883" indent="-226067" algn="l" defTabSz="90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1019" indent="-226067" algn="l" defTabSz="90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3155" indent="-226067" algn="l" defTabSz="90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136" algn="l" defTabSz="90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272" algn="l" defTabSz="90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408" algn="l" defTabSz="90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544" algn="l" defTabSz="90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680" algn="l" defTabSz="90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2816" algn="l" defTabSz="90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4952" algn="l" defTabSz="90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7088" algn="l" defTabSz="90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ДШ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5"/>
            <a:ext cx="9072563" cy="50444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ДШ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4"/>
            <a:ext cx="9072563" cy="50444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ДШ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5"/>
            <a:ext cx="9072563" cy="50444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ДШ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4"/>
            <a:ext cx="9072563" cy="50444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ДШ без последнего слайда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5"/>
            <a:ext cx="9072563" cy="50444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ДШ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5"/>
            <a:ext cx="9072563" cy="50444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ДШ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4"/>
            <a:ext cx="9072563" cy="50444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ДШ 1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5"/>
            <a:ext cx="9072563" cy="50444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ДШ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4"/>
            <a:ext cx="9072563" cy="50444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3873" y="579909"/>
            <a:ext cx="2520280" cy="2160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72385" y="579909"/>
            <a:ext cx="2592288" cy="2160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91865" y="2789798"/>
            <a:ext cx="1846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</a:t>
            </a: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 Иванович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1865" y="3364121"/>
            <a:ext cx="176202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bg1">
                    <a:lumMod val="65000"/>
                  </a:schemeClr>
                </a:solidFill>
              </a:rPr>
              <a:t>Председатель</a:t>
            </a:r>
          </a:p>
          <a:p>
            <a:r>
              <a:rPr lang="ru-RU" sz="1050" dirty="0">
                <a:solidFill>
                  <a:schemeClr val="bg1">
                    <a:lumMod val="65000"/>
                  </a:schemeClr>
                </a:solidFill>
              </a:rPr>
              <a:t>Регионального отделения </a:t>
            </a:r>
          </a:p>
          <a:p>
            <a:r>
              <a:rPr lang="ru-RU" sz="1050" dirty="0">
                <a:solidFill>
                  <a:schemeClr val="bg1">
                    <a:lumMod val="65000"/>
                  </a:schemeClr>
                </a:solidFill>
              </a:rPr>
              <a:t>Московской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82501" y="4036293"/>
            <a:ext cx="45339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8 (983)345-45-09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9897" y="4222120"/>
            <a:ext cx="45339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hfhdhdkdk@yandex.ru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0377" y="2813898"/>
            <a:ext cx="1846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</a:t>
            </a:r>
          </a:p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 Иванович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0377" y="3388221"/>
            <a:ext cx="17940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chemeClr val="bg1">
                    <a:lumMod val="65000"/>
                  </a:schemeClr>
                </a:solidFill>
              </a:rPr>
              <a:t>Региональный координатор</a:t>
            </a:r>
          </a:p>
          <a:p>
            <a:r>
              <a:rPr lang="ru-RU" sz="1050" dirty="0">
                <a:solidFill>
                  <a:schemeClr val="bg1">
                    <a:lumMod val="65000"/>
                  </a:schemeClr>
                </a:solidFill>
              </a:rPr>
              <a:t>ФГБУ «</a:t>
            </a:r>
            <a:r>
              <a:rPr lang="ru-RU" sz="1050" dirty="0" err="1">
                <a:solidFill>
                  <a:schemeClr val="bg1">
                    <a:lumMod val="65000"/>
                  </a:schemeClr>
                </a:solidFill>
              </a:rPr>
              <a:t>Росдетцентр</a:t>
            </a:r>
            <a:r>
              <a:rPr lang="ru-RU" sz="1050" dirty="0">
                <a:solidFill>
                  <a:schemeClr val="bg1">
                    <a:lumMod val="65000"/>
                  </a:schemeClr>
                </a:solidFill>
              </a:rPr>
              <a:t>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88409" y="4036293"/>
            <a:ext cx="45339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</a:rPr>
              <a:t>8 (983)345-45-09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88409" y="4222120"/>
            <a:ext cx="45339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hfhdhdkdk@yandex.ru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1945" y="1371997"/>
            <a:ext cx="1154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фото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64473" y="1444005"/>
            <a:ext cx="1154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фото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ДШ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4"/>
            <a:ext cx="9072563" cy="50444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ДШ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5"/>
            <a:ext cx="9072563" cy="50444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ДШ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4"/>
            <a:ext cx="9072563" cy="50444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ДШ-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5"/>
            <a:ext cx="9072563" cy="50444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ДШ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5"/>
            <a:ext cx="9072563" cy="50444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ДШ-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4"/>
            <a:ext cx="9072563" cy="50444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ДШ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5"/>
            <a:ext cx="9072563" cy="50444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ДШ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5"/>
            <a:ext cx="9072563" cy="50444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39</Words>
  <Application>Microsoft Office PowerPoint</Application>
  <PresentationFormat>Произвольный</PresentationFormat>
  <Paragraphs>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 Пелипенкова</dc:creator>
  <cp:lastModifiedBy>Олеся Магдеева</cp:lastModifiedBy>
  <cp:revision>6</cp:revision>
  <dcterms:created xsi:type="dcterms:W3CDTF">2019-08-14T09:45:54Z</dcterms:created>
  <dcterms:modified xsi:type="dcterms:W3CDTF">2019-08-21T14:58:15Z</dcterms:modified>
</cp:coreProperties>
</file>